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05" autoAdjust="0"/>
    <p:restoredTop sz="94660"/>
  </p:normalViewPr>
  <p:slideViewPr>
    <p:cSldViewPr>
      <p:cViewPr varScale="1">
        <p:scale>
          <a:sx n="49" d="100"/>
          <a:sy n="49" d="100"/>
        </p:scale>
        <p:origin x="2472" y="36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tableStyles" Target="tableStyles.xml" /><Relationship Id="rId5" Type="http://schemas.openxmlformats.org/officeDocument/2006/relationships/theme" Target="theme/theme1.xml" /><Relationship Id="rId4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6350" y="-12231"/>
            <a:ext cx="6877353" cy="9930462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7947" y="3473216"/>
            <a:ext cx="4370039" cy="2377992"/>
          </a:xfrm>
        </p:spPr>
        <p:txBody>
          <a:bodyPr anchor="b">
            <a:noAutofit/>
          </a:bodyPr>
          <a:lstStyle>
            <a:lvl1pPr algn="r">
              <a:defRPr sz="405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7947" y="5851205"/>
            <a:ext cx="4370039" cy="1584410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D44D5-7DDD-4D51-83FC-0E28A8D7CA42}" type="datetimeFigureOut">
              <a:rPr lang="en-ZA" smtClean="0"/>
              <a:t>2023/02/27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7C0F1-F370-497F-9CBA-6DE02F9947F4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958287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80533"/>
            <a:ext cx="4760786" cy="4916311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6457245"/>
            <a:ext cx="4760786" cy="2269167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D44D5-7DDD-4D51-83FC-0E28A8D7CA42}" type="datetimeFigureOut">
              <a:rPr lang="en-ZA" smtClean="0"/>
              <a:t>2023/02/27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7C0F1-F370-497F-9CBA-6DE02F9947F4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395285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64" y="880533"/>
            <a:ext cx="4554137" cy="4365978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25806" y="5246511"/>
            <a:ext cx="4064853" cy="550333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457245"/>
            <a:ext cx="4760786" cy="2269167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D44D5-7DDD-4D51-83FC-0E28A8D7CA42}" type="datetimeFigureOut">
              <a:rPr lang="en-ZA" smtClean="0"/>
              <a:t>2023/02/27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7C0F1-F370-497F-9CBA-6DE02F9947F4}" type="slidenum">
              <a:rPr lang="en-ZA" smtClean="0"/>
              <a:t>‹#›</a:t>
            </a:fld>
            <a:endParaRPr lang="en-ZA"/>
          </a:p>
        </p:txBody>
      </p:sp>
      <p:sp>
        <p:nvSpPr>
          <p:cNvPr id="24" name="TextBox 23"/>
          <p:cNvSpPr txBox="1"/>
          <p:nvPr/>
        </p:nvSpPr>
        <p:spPr>
          <a:xfrm>
            <a:off x="362034" y="1141657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60775" y="4169470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950940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790649"/>
            <a:ext cx="4760786" cy="3748998"/>
          </a:xfrm>
        </p:spPr>
        <p:txBody>
          <a:bodyPr anchor="b">
            <a:normAutofit/>
          </a:bodyPr>
          <a:lstStyle>
            <a:lvl1pPr algn="l">
              <a:defRPr sz="33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539647"/>
            <a:ext cx="4760786" cy="2186765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D44D5-7DDD-4D51-83FC-0E28A8D7CA42}" type="datetimeFigureOut">
              <a:rPr lang="en-ZA" smtClean="0"/>
              <a:t>2023/02/27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7C0F1-F370-497F-9CBA-6DE02F9947F4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4530352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64" y="880533"/>
            <a:ext cx="4554137" cy="4365978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198" y="5796844"/>
            <a:ext cx="4760787" cy="74280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539647"/>
            <a:ext cx="4760786" cy="2186765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D44D5-7DDD-4D51-83FC-0E28A8D7CA42}" type="datetimeFigureOut">
              <a:rPr lang="en-ZA" smtClean="0"/>
              <a:t>2023/02/27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7C0F1-F370-497F-9CBA-6DE02F9947F4}" type="slidenum">
              <a:rPr lang="en-ZA" smtClean="0"/>
              <a:t>‹#›</a:t>
            </a:fld>
            <a:endParaRPr lang="en-ZA"/>
          </a:p>
        </p:txBody>
      </p:sp>
      <p:sp>
        <p:nvSpPr>
          <p:cNvPr id="24" name="TextBox 23"/>
          <p:cNvSpPr txBox="1"/>
          <p:nvPr/>
        </p:nvSpPr>
        <p:spPr>
          <a:xfrm>
            <a:off x="362034" y="1141657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60775" y="4169470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40805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886" y="880533"/>
            <a:ext cx="4756099" cy="4365978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198" y="5796844"/>
            <a:ext cx="4760787" cy="74280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539647"/>
            <a:ext cx="4760786" cy="2186765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D44D5-7DDD-4D51-83FC-0E28A8D7CA42}" type="datetimeFigureOut">
              <a:rPr lang="en-ZA" smtClean="0"/>
              <a:t>2023/02/27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7C0F1-F370-497F-9CBA-6DE02F9947F4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8364405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D44D5-7DDD-4D51-83FC-0E28A8D7CA42}" type="datetimeFigureOut">
              <a:rPr lang="en-ZA" smtClean="0"/>
              <a:t>2023/02/27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7C0F1-F370-497F-9CBA-6DE02F9947F4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4612733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82984" y="880534"/>
            <a:ext cx="734109" cy="7585429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199" y="880534"/>
            <a:ext cx="3896270" cy="75854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D44D5-7DDD-4D51-83FC-0E28A8D7CA42}" type="datetimeFigureOut">
              <a:rPr lang="en-ZA" smtClean="0"/>
              <a:t>2023/02/27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7C0F1-F370-497F-9CBA-6DE02F9947F4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076052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D44D5-7DDD-4D51-83FC-0E28A8D7CA42}" type="datetimeFigureOut">
              <a:rPr lang="en-ZA" smtClean="0"/>
              <a:t>2023/02/27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7C0F1-F370-497F-9CBA-6DE02F9947F4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908112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3901254"/>
            <a:ext cx="4760786" cy="2638395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539647"/>
            <a:ext cx="4760786" cy="12428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D44D5-7DDD-4D51-83FC-0E28A8D7CA42}" type="datetimeFigureOut">
              <a:rPr lang="en-ZA" smtClean="0"/>
              <a:t>2023/02/27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7C0F1-F370-497F-9CBA-6DE02F9947F4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466784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80533"/>
            <a:ext cx="4760786" cy="19078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3120851"/>
            <a:ext cx="2316082" cy="5605560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01903" y="3120853"/>
            <a:ext cx="2316083" cy="5605561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D44D5-7DDD-4D51-83FC-0E28A8D7CA42}" type="datetimeFigureOut">
              <a:rPr lang="en-ZA" smtClean="0"/>
              <a:t>2023/02/27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7C0F1-F370-497F-9CBA-6DE02F9947F4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359705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80533"/>
            <a:ext cx="4760785" cy="1907822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3121420"/>
            <a:ext cx="2318004" cy="832378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199" y="3953801"/>
            <a:ext cx="2318004" cy="477261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99980" y="3121420"/>
            <a:ext cx="2318004" cy="832378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899980" y="3953801"/>
            <a:ext cx="2318004" cy="477261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D44D5-7DDD-4D51-83FC-0E28A8D7CA42}" type="datetimeFigureOut">
              <a:rPr lang="en-ZA" smtClean="0"/>
              <a:t>2023/02/27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7C0F1-F370-497F-9CBA-6DE02F9947F4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012660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880533"/>
            <a:ext cx="4760786" cy="19078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D44D5-7DDD-4D51-83FC-0E28A8D7CA42}" type="datetimeFigureOut">
              <a:rPr lang="en-ZA" smtClean="0"/>
              <a:t>2023/02/27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7C0F1-F370-497F-9CBA-6DE02F9947F4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820671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D44D5-7DDD-4D51-83FC-0E28A8D7CA42}" type="datetimeFigureOut">
              <a:rPr lang="en-ZA" smtClean="0"/>
              <a:t>2023/02/27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7C0F1-F370-497F-9CBA-6DE02F9947F4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338409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164650"/>
            <a:ext cx="2092637" cy="1846673"/>
          </a:xfrm>
        </p:spPr>
        <p:txBody>
          <a:bodyPr anchor="b">
            <a:normAutofit/>
          </a:bodyPr>
          <a:lstStyle>
            <a:lvl1pPr>
              <a:defRPr sz="1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78456" y="743781"/>
            <a:ext cx="2539528" cy="798263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4011323"/>
            <a:ext cx="2092637" cy="3733093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D44D5-7DDD-4D51-83FC-0E28A8D7CA42}" type="datetimeFigureOut">
              <a:rPr lang="en-ZA" smtClean="0"/>
              <a:t>2023/02/27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7C0F1-F370-497F-9CBA-6DE02F9947F4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581957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6934200"/>
            <a:ext cx="4760786" cy="818622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199" y="880533"/>
            <a:ext cx="4760786" cy="5554926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7752822"/>
            <a:ext cx="4760786" cy="973590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D44D5-7DDD-4D51-83FC-0E28A8D7CA42}" type="datetimeFigureOut">
              <a:rPr lang="en-ZA" smtClean="0"/>
              <a:t>2023/02/27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7C0F1-F370-497F-9CBA-6DE02F9947F4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950741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17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6" Type="http://schemas.openxmlformats.org/officeDocument/2006/relationships/slideLayout" Target="../slideLayouts/slideLayout16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6350" y="-12231"/>
            <a:ext cx="6877354" cy="9930462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880533"/>
            <a:ext cx="4760785" cy="19078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3120853"/>
            <a:ext cx="4760786" cy="56055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053944" y="8726414"/>
            <a:ext cx="513099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4D44D5-7DDD-4D51-83FC-0E28A8D7CA42}" type="datetimeFigureOut">
              <a:rPr lang="en-ZA" smtClean="0"/>
              <a:t>2023/02/27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8726414"/>
            <a:ext cx="346723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3507" y="8726414"/>
            <a:ext cx="384479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accent1"/>
                </a:solidFill>
              </a:defRPr>
            </a:lvl1pPr>
          </a:lstStyle>
          <a:p>
            <a:fld id="{A067C0F1-F370-497F-9CBA-6DE02F9947F4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967361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7" Type="http://schemas.openxmlformats.org/officeDocument/2006/relationships/image" Target="../media/image4.png" /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7.xml" /><Relationship Id="rId6" Type="http://schemas.openxmlformats.org/officeDocument/2006/relationships/image" Target="../media/image3.jpeg" /><Relationship Id="rId5" Type="http://schemas.openxmlformats.org/officeDocument/2006/relationships/hyperlink" Target="http://www.fscompusteps.co.za/" TargetMode="External" /><Relationship Id="rId4" Type="http://schemas.microsoft.com/office/2007/relationships/hdphoto" Target="../media/hdphoto1.wdp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83000">
              <a:schemeClr val="tx2">
                <a:lumMod val="60000"/>
                <a:lumOff val="40000"/>
              </a:schemeClr>
            </a:gs>
            <a:gs pos="100000">
              <a:srgbClr val="FFFF0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9970" y="1598627"/>
            <a:ext cx="64087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1270000" sx="102000" sy="102000" algn="ctr" rotWithShape="0">
                    <a:schemeClr val="tx1"/>
                  </a:outerShdw>
                </a:effectLst>
              </a:rPr>
              <a:t>Registration is always open</a:t>
            </a:r>
            <a:endParaRPr lang="en-ZA" b="1" dirty="0">
              <a:ln w="12700">
                <a:solidFill>
                  <a:schemeClr val="tx1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939800" sx="108000" sy="108000" algn="ctr" rotWithShape="0">
                  <a:schemeClr val="bg1"/>
                </a:outerShdw>
              </a:effectLst>
            </a:endParaRPr>
          </a:p>
          <a:p>
            <a:r>
              <a:rPr lang="en-ZA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939800" sx="108000" sy="108000" algn="ctr" rotWithShape="0">
                    <a:schemeClr val="bg1"/>
                  </a:outerShdw>
                </a:effectLst>
              </a:rPr>
              <a:t>Registration</a:t>
            </a:r>
            <a:r>
              <a:rPr lang="en-ZA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1270000" sx="102000" sy="102000" algn="ctr" rotWithShape="0">
                    <a:schemeClr val="tx1"/>
                  </a:outerShdw>
                </a:effectLst>
              </a:rPr>
              <a:t> from R500.00</a:t>
            </a:r>
            <a:endParaRPr lang="en-ZA" sz="1600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1270000" sx="102000" sy="102000" algn="ctr" rotWithShape="0">
                  <a:schemeClr val="tx1"/>
                </a:outerShdw>
              </a:effectLst>
            </a:endParaRPr>
          </a:p>
          <a:p>
            <a:r>
              <a:rPr lang="en-ZA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1270000" sx="102000" sy="102000" algn="ctr" rotWithShape="0">
                    <a:schemeClr val="tx1"/>
                  </a:outerShdw>
                </a:effectLst>
              </a:rPr>
              <a:t>Instalment from R600.00</a:t>
            </a:r>
          </a:p>
          <a:p>
            <a:pPr algn="ctr"/>
            <a:endParaRPr lang="en-ZA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1270000" sx="102000" sy="102000" algn="ctr" rotWithShape="0">
                  <a:schemeClr val="tx1"/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6631" y="2636727"/>
            <a:ext cx="3456385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ZA" u="dbl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0000"/>
              </a:solidFill>
              <a:effectLst>
                <a:outerShdw blurRad="1270000" sx="102000" sy="102000" algn="ctr" rotWithShape="0">
                  <a:schemeClr val="tx1"/>
                </a:outerShdw>
              </a:effectLst>
              <a:uFill>
                <a:solidFill>
                  <a:srgbClr val="FF0000"/>
                </a:solidFill>
              </a:uFill>
            </a:endParaRPr>
          </a:p>
          <a:p>
            <a:pPr algn="ctr"/>
            <a:endParaRPr lang="en-ZA" u="dbl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0000"/>
              </a:solidFill>
              <a:effectLst>
                <a:outerShdw blurRad="1270000" sx="102000" sy="102000" algn="ctr" rotWithShape="0">
                  <a:schemeClr val="tx1"/>
                </a:outerShdw>
              </a:effectLst>
              <a:uFill>
                <a:solidFill>
                  <a:srgbClr val="FF0000"/>
                </a:solidFill>
              </a:uFill>
            </a:endParaRPr>
          </a:p>
          <a:p>
            <a:pPr algn="ctr"/>
            <a:r>
              <a:rPr lang="en-ZA" u="dbl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00" sx="102000" sy="102000" algn="ctr" rotWithShape="0">
                    <a:schemeClr val="tx1"/>
                  </a:outerShdw>
                </a:effectLst>
                <a:uFill>
                  <a:solidFill>
                    <a:srgbClr val="FF0000"/>
                  </a:solidFill>
                </a:uFill>
              </a:rPr>
              <a:t>COURSES OFFERED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ZA" sz="1200" b="1" dirty="0">
                <a:solidFill>
                  <a:srgbClr val="FF0000"/>
                </a:solidFill>
              </a:rPr>
              <a:t>Computer Clerk : R4000.00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ZA" sz="1200" b="1" dirty="0">
                <a:solidFill>
                  <a:srgbClr val="FF0000"/>
                </a:solidFill>
              </a:rPr>
              <a:t>Advanced Computer : R4800.00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ZA" sz="1200" b="1" dirty="0">
                <a:solidFill>
                  <a:srgbClr val="FF0000"/>
                </a:solidFill>
              </a:rPr>
              <a:t>Intermediate Computer: R5800.00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ZA" sz="1200" b="1" dirty="0">
                <a:solidFill>
                  <a:srgbClr val="FF0000"/>
                </a:solidFill>
              </a:rPr>
              <a:t>Office Administration: R6300.00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ZA" sz="1200" b="1" dirty="0">
                <a:solidFill>
                  <a:srgbClr val="FF0000"/>
                </a:solidFill>
              </a:rPr>
              <a:t>Data Capture : R6700.00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ZA" sz="1200" b="1" dirty="0">
                <a:solidFill>
                  <a:srgbClr val="FF0000"/>
                </a:solidFill>
              </a:rPr>
              <a:t>Secretarial Skills : R6300.00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ZA" sz="1200" b="1" dirty="0">
                <a:solidFill>
                  <a:srgbClr val="FF0000"/>
                </a:solidFill>
              </a:rPr>
              <a:t>End User Computing : R9900.00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ZA" sz="1200" b="1" dirty="0">
                <a:solidFill>
                  <a:srgbClr val="FF0000"/>
                </a:solidFill>
              </a:rPr>
              <a:t>FETC :Technical Support : R10500.00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ZA" sz="1200" b="1" dirty="0">
                <a:solidFill>
                  <a:srgbClr val="FF0000"/>
                </a:solidFill>
              </a:rPr>
              <a:t>FETC: System Development: R12500.00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8913440"/>
            <a:ext cx="685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939800" sx="108000" sy="108000" algn="ctr" rotWithShape="0">
                    <a:schemeClr val="bg1"/>
                  </a:outerShdw>
                </a:effectLst>
              </a:rPr>
              <a:t>Full-Time and Part-Time Classes Available</a:t>
            </a:r>
            <a:endParaRPr lang="en-ZA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1270000" sx="102000" sy="102000" algn="ctr" rotWithShape="0">
                  <a:schemeClr val="tx1"/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350" y="7329264"/>
            <a:ext cx="507484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1270000" sx="102000" sy="102000" algn="ctr" rotWithShape="0">
                    <a:schemeClr val="tx1"/>
                  </a:outerShdw>
                </a:effectLst>
              </a:rPr>
              <a:t>Requirements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ZA" dirty="0">
                <a:solidFill>
                  <a:srgbClr val="FF0000"/>
                </a:solidFill>
              </a:rPr>
              <a:t>Proof of Address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ZA" dirty="0">
                <a:solidFill>
                  <a:srgbClr val="FF0000"/>
                </a:solidFill>
              </a:rPr>
              <a:t>Certified ID Copy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ZA" dirty="0">
                <a:solidFill>
                  <a:srgbClr val="FF0000"/>
                </a:solidFill>
              </a:rPr>
              <a:t>Registration Fee         No Matric Needed             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4223" y="9231464"/>
            <a:ext cx="57695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rgbClr val="00B0F0"/>
                </a:solidFill>
                <a:effectLst>
                  <a:outerShdw blurRad="939800" sx="108000" sy="108000" algn="ctr" rotWithShape="0">
                    <a:schemeClr val="bg1"/>
                  </a:outerShdw>
                </a:effectLst>
                <a:uFill>
                  <a:solidFill>
                    <a:srgbClr val="FF0000"/>
                  </a:solidFill>
                </a:uFill>
              </a:rPr>
              <a:t>Branches: Welkom CBD, Virginia , Bothaville , Bultfontein</a:t>
            </a:r>
          </a:p>
          <a:p>
            <a:pPr algn="ctr"/>
            <a:endParaRPr lang="en-ZA" dirty="0">
              <a:effectLst>
                <a:outerShdw blurRad="393700" dist="50800" dir="4440000" algn="ctr" rotWithShape="0">
                  <a:schemeClr val="tx1"/>
                </a:outerShdw>
              </a:effectLst>
            </a:endParaRPr>
          </a:p>
        </p:txBody>
      </p:sp>
      <p:pic>
        <p:nvPicPr>
          <p:cNvPr id="39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216" t="21617" r="49706" b="74600"/>
          <a:stretch/>
        </p:blipFill>
        <p:spPr bwMode="auto">
          <a:xfrm>
            <a:off x="1753139" y="1227576"/>
            <a:ext cx="82132" cy="2642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-3555776" y="492831"/>
            <a:ext cx="15728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ZA"/>
          </a:p>
        </p:txBody>
      </p:sp>
      <p:pic>
        <p:nvPicPr>
          <p:cNvPr id="13" name="Picture 12"/>
          <p:cNvPicPr/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100000"/>
                    </a14:imgEffect>
                    <a14:imgEffect>
                      <a14:brightnessContrast bright="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31" y="56456"/>
            <a:ext cx="6197146" cy="148908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2" name="Rectangle 1"/>
          <p:cNvSpPr/>
          <p:nvPr/>
        </p:nvSpPr>
        <p:spPr>
          <a:xfrm>
            <a:off x="3717032" y="3008783"/>
            <a:ext cx="2880320" cy="2177141"/>
          </a:xfrm>
          <a:prstGeom prst="rect">
            <a:avLst/>
          </a:prstGeom>
          <a:solidFill>
            <a:schemeClr val="tx2">
              <a:lumMod val="5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Our Contacts Details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1200" dirty="0"/>
              <a:t>Tel: 0571010009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1200" dirty="0"/>
              <a:t>Cell: 0734008287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1200" dirty="0"/>
              <a:t>Cell: 0724609046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1200" dirty="0"/>
              <a:t>Facebook Page: Compusteps and Information Technology FS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1200" dirty="0"/>
              <a:t>Website: </a:t>
            </a:r>
            <a:r>
              <a:rPr lang="en-US" sz="1200" dirty="0">
                <a:hlinkClick r:id="rId5"/>
              </a:rPr>
              <a:t>www.fscompusteps.co.za</a:t>
            </a:r>
            <a:endParaRPr lang="en-US" sz="12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1200" dirty="0"/>
              <a:t>Email: info@fscompusteps.co.za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US" sz="1200" dirty="0"/>
          </a:p>
        </p:txBody>
      </p:sp>
      <p:sp>
        <p:nvSpPr>
          <p:cNvPr id="3" name="Rectangle 2"/>
          <p:cNvSpPr/>
          <p:nvPr/>
        </p:nvSpPr>
        <p:spPr>
          <a:xfrm>
            <a:off x="355983" y="5356534"/>
            <a:ext cx="6120680" cy="534284"/>
          </a:xfrm>
          <a:prstGeom prst="rect">
            <a:avLst/>
          </a:prstGeom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Accredited with MICT SETA</a:t>
            </a:r>
          </a:p>
          <a:p>
            <a:r>
              <a:rPr lang="en-US" dirty="0">
                <a:solidFill>
                  <a:srgbClr val="FF0000"/>
                </a:solidFill>
              </a:rPr>
              <a:t>Accreditation Number: ACC/2018/04/0003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3016" y="6157141"/>
            <a:ext cx="2903647" cy="2036219"/>
          </a:xfrm>
          <a:prstGeom prst="rect">
            <a:avLst/>
          </a:prstGeom>
        </p:spPr>
      </p:pic>
      <p:pic>
        <p:nvPicPr>
          <p:cNvPr id="16" name="Picture 15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037" y="5943904"/>
            <a:ext cx="2520907" cy="146639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2209313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6692544</TotalTime>
  <Words>114</Words>
  <Application>Microsoft Office PowerPoint</Application>
  <PresentationFormat>A4 Paper (210x297 mm)</PresentationFormat>
  <Paragraphs>30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Facet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Peter Ramalepe</cp:lastModifiedBy>
  <cp:revision>31</cp:revision>
  <dcterms:created xsi:type="dcterms:W3CDTF">2010-03-02T23:05:58Z</dcterms:created>
  <dcterms:modified xsi:type="dcterms:W3CDTF">2023-02-27T08:21:03Z</dcterms:modified>
</cp:coreProperties>
</file>